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/>
    <p:restoredTop sz="94635"/>
  </p:normalViewPr>
  <p:slideViewPr>
    <p:cSldViewPr snapToGrid="0">
      <p:cViewPr varScale="1">
        <p:scale>
          <a:sx n="120" d="100"/>
          <a:sy n="120" d="100"/>
        </p:scale>
        <p:origin x="2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97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CC69-F6EA-F542-BABB-93BE4C212E68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41FD2-2966-534C-B68E-62572D14E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10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C4165-4AB8-9591-C6BD-EDFF03D6DD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9F5EB6-785D-F297-8085-A610FCFD4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B7B7A-C961-0C00-60C0-EA1F89AC9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E56AC-C39A-DAB9-9425-88D591862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B3249-6E53-03E7-E168-3AAE32D83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70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54ED1-7C01-E8AF-FD72-468BC3374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3F68D-5300-D870-99F4-3F017FAFF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BF889-63DE-696D-9BDF-CE8E4D0DB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CDDF8-42D2-A5C2-01EE-8B5DA3334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68183-2EEE-AB1F-37C4-0BEC4E9E2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8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58081-AA24-0316-61F2-6FB5D7716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C04D0E-4CFE-447F-AE14-A300A0C9FE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B6527-18C5-8F12-3723-906E358F0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D1D83-39C1-EDC3-9B22-318CE5209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FA74C-89ED-9B4A-FD98-F0E575308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72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852C8-9B4B-A87D-F9EE-E6AE49F3D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AB83B-E638-230F-51CA-AFBB11DC4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6B29E-CF6C-C43C-6683-C126EBA51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CBA5A-68B6-587F-8BB0-2B9C016D7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462B6-3BF0-D25E-7132-B6B6F22BD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1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1B625-5B2C-106B-D7FC-25478BA17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3174CE-4164-6CC2-2925-68CA7C0CA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BF100-0F03-4641-D1D1-93F58B948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D90BC-2795-35A6-9687-DBAC0052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7D72C-09A9-6614-3517-28C75438D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36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5219E-B83E-390E-7979-578244B10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F8402-8AA7-D118-7942-0A0A5ED742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26149-508F-E029-3D47-6D126AD70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CC28E-999B-4FF6-A57B-0A3FCF340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1D810-9E1F-B538-3903-A2E863331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345ED-B999-A076-2A51-FE1E8589C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ED15D-A704-D9F1-768E-2B7966583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1EE62-83EB-EBCA-740C-8CBD65A78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87BAF-B1E4-6935-F722-22EF4C5E6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CD4DE-CE33-FDBB-6F40-AC5D16EA07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68B1ED-2101-C8C4-79D9-9616F69CA0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67B935-3F29-DC9B-EA42-07F3D5813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A0B1F3-EE0B-F922-F93E-7EA5C6BED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A3DE52-BA81-5688-A00E-D55F2178F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7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90095-823D-90F3-A6BD-572FA7312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EF89A7-A410-1218-91CA-1BC2E2AC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4C21A-51C6-8F1A-6D53-9BFFDB38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B5896A-7E96-8BE6-C019-03C59AB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0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40E276-0CF1-8355-C6C6-F3F522D45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C28ACD-E6A6-21D9-4959-73EA24426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785A23-626C-9699-6176-C5461BB38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3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7C049-A117-99A5-1C92-8B1E52F8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6046B-8E2E-B6E4-C635-DF41CC45F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0611E-450F-1378-1FF5-C5B3BAB4B5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D649E-47B7-2DE0-F164-CB6F8C2CF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0736A5-F42F-8B73-7927-7FDAB4236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0CBA1-CF1D-4469-1BFA-2B1955232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5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F8A3E-6D98-D603-C57A-E4B1C7EB9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41CC5E-43D0-41BC-552D-3D3E186F91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0D7AFA-8E22-2F65-76B3-DFEF4AE25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E157C-4E09-68DA-683A-D2AEBB567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4DCEE-4FBA-1D0E-BE69-C260780D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25EFA-94BF-B8AD-E9F4-2622378E4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5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95B11A9-B02C-EE07-3724-D0D47802FAC1}"/>
              </a:ext>
            </a:extLst>
          </p:cNvPr>
          <p:cNvSpPr/>
          <p:nvPr userDrawn="1"/>
        </p:nvSpPr>
        <p:spPr>
          <a:xfrm>
            <a:off x="-109330" y="-89452"/>
            <a:ext cx="12404034" cy="70667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687ED3-0336-5623-D098-E44B61815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26DD2-6F11-5E91-AACD-7B103BB2D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F0B4A-5EC2-8E07-5E94-14011B8372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4DC748-4801-7A47-9BD8-3E42BBB05553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E443-6BF8-2992-441F-6043000167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3D7BA-EDE3-F54F-F14F-1DFEF726B1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EEAD56-B2DE-864B-B4F5-0BB076199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2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.pn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ogo with a skull and numbers coming out of it&#10;&#10;AI-generated content may be incorrect.">
            <a:extLst>
              <a:ext uri="{FF2B5EF4-FFF2-40B4-BE49-F238E27FC236}">
                <a16:creationId xmlns:a16="http://schemas.microsoft.com/office/drawing/2014/main" id="{98862E0E-86AB-508F-2DBC-8FC0BDBE05F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2688536" y="21536"/>
            <a:ext cx="6814928" cy="68149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E3B66A-2D17-F967-10C5-07FAB37EA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6556"/>
            <a:ext cx="9144000" cy="2387600"/>
          </a:xfrm>
        </p:spPr>
        <p:txBody>
          <a:bodyPr>
            <a:normAutofit/>
          </a:bodyPr>
          <a:lstStyle/>
          <a:p>
            <a:r>
              <a:rPr lang="en-US" sz="13800" dirty="0">
                <a:solidFill>
                  <a:schemeClr val="bg1"/>
                </a:solidFill>
                <a:latin typeface="Jersey 10" pitchFamily="2" charset="0"/>
              </a:rPr>
              <a:t>All-Nighter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48117-E3B0-3A91-3F68-856E8EF9E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6231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Jersey 10" pitchFamily="2" charset="0"/>
              </a:rPr>
              <a:t>Josh – Harri – Aiden – Charlie – Zach – Marcus – Euan - Will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CE31B8-B3DD-F578-10B6-3CF127D512AD}"/>
              </a:ext>
            </a:extLst>
          </p:cNvPr>
          <p:cNvGrpSpPr/>
          <p:nvPr/>
        </p:nvGrpSpPr>
        <p:grpSpPr>
          <a:xfrm>
            <a:off x="12863421" y="-268200"/>
            <a:ext cx="3612189" cy="7394400"/>
            <a:chOff x="10383987" y="-268200"/>
            <a:chExt cx="3612189" cy="739440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F0B448A-0214-2EF8-D8CE-354339DCDA12}"/>
                </a:ext>
              </a:extLst>
            </p:cNvPr>
            <p:cNvGrpSpPr/>
            <p:nvPr/>
          </p:nvGrpSpPr>
          <p:grpSpPr>
            <a:xfrm>
              <a:off x="10670332" y="-268200"/>
              <a:ext cx="1080000" cy="7394400"/>
              <a:chOff x="10670332" y="-268200"/>
              <a:chExt cx="1080000" cy="7394400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365D7BE-5701-DFA6-3A04-EAC4C6C5442D}"/>
                  </a:ext>
                </a:extLst>
              </p:cNvPr>
              <p:cNvSpPr/>
              <p:nvPr/>
            </p:nvSpPr>
            <p:spPr>
              <a:xfrm>
                <a:off x="11185633" y="-268200"/>
                <a:ext cx="45719" cy="73944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C12CB635-2AA3-A861-2596-5F8FDD5EC12C}"/>
                  </a:ext>
                </a:extLst>
              </p:cNvPr>
              <p:cNvGrpSpPr/>
              <p:nvPr/>
            </p:nvGrpSpPr>
            <p:grpSpPr>
              <a:xfrm>
                <a:off x="10670332" y="621392"/>
                <a:ext cx="1080000" cy="1080000"/>
                <a:chOff x="10670332" y="621392"/>
                <a:chExt cx="1080000" cy="1080000"/>
              </a:xfrm>
            </p:grpSpPr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695DAE72-41FB-CB7A-6734-AA3613083BFA}"/>
                    </a:ext>
                  </a:extLst>
                </p:cNvPr>
                <p:cNvSpPr/>
                <p:nvPr/>
              </p:nvSpPr>
              <p:spPr>
                <a:xfrm>
                  <a:off x="10670332" y="621392"/>
                  <a:ext cx="1080000" cy="1080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20" name="Graphic 19" descr="Game controller with solid fill">
                  <a:extLst>
                    <a:ext uri="{FF2B5EF4-FFF2-40B4-BE49-F238E27FC236}">
                      <a16:creationId xmlns:a16="http://schemas.microsoft.com/office/drawing/2014/main" id="{A246F35D-471D-9005-C28F-529382A9FD0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53132" y="704192"/>
                  <a:ext cx="914400" cy="914400"/>
                </a:xfrm>
                <a:prstGeom prst="rect">
                  <a:avLst/>
                </a:prstGeom>
              </p:spPr>
            </p:pic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4EA7F34-4B04-BE57-B192-A86C7E179316}"/>
                  </a:ext>
                </a:extLst>
              </p:cNvPr>
              <p:cNvGrpSpPr/>
              <p:nvPr/>
            </p:nvGrpSpPr>
            <p:grpSpPr>
              <a:xfrm>
                <a:off x="10670332" y="2889000"/>
                <a:ext cx="1080000" cy="1080000"/>
                <a:chOff x="10670332" y="2889000"/>
                <a:chExt cx="1080000" cy="108000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9752AEB2-DD0F-49BC-01C5-97BE3E8D01B2}"/>
                    </a:ext>
                  </a:extLst>
                </p:cNvPr>
                <p:cNvSpPr/>
                <p:nvPr/>
              </p:nvSpPr>
              <p:spPr>
                <a:xfrm>
                  <a:off x="10670332" y="2889000"/>
                  <a:ext cx="1080000" cy="1080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8" name="Graphic 17" descr="Programmer male with solid fill">
                  <a:extLst>
                    <a:ext uri="{FF2B5EF4-FFF2-40B4-BE49-F238E27FC236}">
                      <a16:creationId xmlns:a16="http://schemas.microsoft.com/office/drawing/2014/main" id="{C5DB977B-8102-986F-389F-2ECAD7A21E0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53132" y="2971800"/>
                  <a:ext cx="914400" cy="914400"/>
                </a:xfrm>
                <a:prstGeom prst="rect">
                  <a:avLst/>
                </a:prstGeom>
              </p:spPr>
            </p:pic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36DD88F3-BC04-6A24-5CA0-D52248B3D397}"/>
                  </a:ext>
                </a:extLst>
              </p:cNvPr>
              <p:cNvGrpSpPr/>
              <p:nvPr/>
            </p:nvGrpSpPr>
            <p:grpSpPr>
              <a:xfrm>
                <a:off x="10670332" y="5156608"/>
                <a:ext cx="1080000" cy="1080000"/>
                <a:chOff x="10670332" y="5156608"/>
                <a:chExt cx="1080000" cy="1080000"/>
              </a:xfrm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8179F94C-A88A-FBC7-DA2D-E15E19C08EC7}"/>
                    </a:ext>
                  </a:extLst>
                </p:cNvPr>
                <p:cNvSpPr/>
                <p:nvPr/>
              </p:nvSpPr>
              <p:spPr>
                <a:xfrm>
                  <a:off x="10670332" y="5156608"/>
                  <a:ext cx="1080000" cy="1080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6" name="Graphic 15" descr="Questions with solid fill">
                  <a:extLst>
                    <a:ext uri="{FF2B5EF4-FFF2-40B4-BE49-F238E27FC236}">
                      <a16:creationId xmlns:a16="http://schemas.microsoft.com/office/drawing/2014/main" id="{8F51DF07-87C5-BC45-F41A-B7F9127D030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10753132" y="5239408"/>
                  <a:ext cx="914400" cy="914400"/>
                </a:xfrm>
                <a:prstGeom prst="rect">
                  <a:avLst/>
                </a:prstGeom>
              </p:spPr>
            </p:pic>
          </p:grpSp>
        </p:grp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05674A7-319C-40B1-74BE-BEA95ACC70A4}"/>
                </a:ext>
              </a:extLst>
            </p:cNvPr>
            <p:cNvSpPr/>
            <p:nvPr/>
          </p:nvSpPr>
          <p:spPr>
            <a:xfrm>
              <a:off x="10680842" y="621392"/>
              <a:ext cx="1080000" cy="1080000"/>
            </a:xfrm>
            <a:custGeom>
              <a:avLst/>
              <a:gdLst>
                <a:gd name="csX0" fmla="*/ 0 w 1080000"/>
                <a:gd name="csY0" fmla="*/ 0 h 1080000"/>
                <a:gd name="csX1" fmla="*/ 529200 w 1080000"/>
                <a:gd name="csY1" fmla="*/ 0 h 1080000"/>
                <a:gd name="csX2" fmla="*/ 1080000 w 1080000"/>
                <a:gd name="csY2" fmla="*/ 0 h 1080000"/>
                <a:gd name="csX3" fmla="*/ 1080000 w 1080000"/>
                <a:gd name="csY3" fmla="*/ 561600 h 1080000"/>
                <a:gd name="csX4" fmla="*/ 1080000 w 1080000"/>
                <a:gd name="csY4" fmla="*/ 1080000 h 1080000"/>
                <a:gd name="csX5" fmla="*/ 561600 w 1080000"/>
                <a:gd name="csY5" fmla="*/ 1080000 h 1080000"/>
                <a:gd name="csX6" fmla="*/ 0 w 1080000"/>
                <a:gd name="csY6" fmla="*/ 1080000 h 1080000"/>
                <a:gd name="csX7" fmla="*/ 0 w 1080000"/>
                <a:gd name="csY7" fmla="*/ 561600 h 1080000"/>
                <a:gd name="csX8" fmla="*/ 0 w 1080000"/>
                <a:gd name="csY8" fmla="*/ 0 h 10800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080000" h="1080000" extrusionOk="0">
                  <a:moveTo>
                    <a:pt x="0" y="0"/>
                  </a:moveTo>
                  <a:cubicBezTo>
                    <a:pt x="151786" y="-6673"/>
                    <a:pt x="359739" y="-3433"/>
                    <a:pt x="529200" y="0"/>
                  </a:cubicBezTo>
                  <a:cubicBezTo>
                    <a:pt x="698661" y="3433"/>
                    <a:pt x="949973" y="16709"/>
                    <a:pt x="1080000" y="0"/>
                  </a:cubicBezTo>
                  <a:cubicBezTo>
                    <a:pt x="1075819" y="177835"/>
                    <a:pt x="1099319" y="362754"/>
                    <a:pt x="1080000" y="561600"/>
                  </a:cubicBezTo>
                  <a:cubicBezTo>
                    <a:pt x="1060681" y="760446"/>
                    <a:pt x="1080080" y="939060"/>
                    <a:pt x="1080000" y="1080000"/>
                  </a:cubicBezTo>
                  <a:cubicBezTo>
                    <a:pt x="934424" y="1079272"/>
                    <a:pt x="792913" y="1073657"/>
                    <a:pt x="561600" y="1080000"/>
                  </a:cubicBezTo>
                  <a:cubicBezTo>
                    <a:pt x="330287" y="1086343"/>
                    <a:pt x="233833" y="1076761"/>
                    <a:pt x="0" y="1080000"/>
                  </a:cubicBezTo>
                  <a:cubicBezTo>
                    <a:pt x="7175" y="867608"/>
                    <a:pt x="21253" y="671873"/>
                    <a:pt x="0" y="561600"/>
                  </a:cubicBezTo>
                  <a:cubicBezTo>
                    <a:pt x="-21253" y="451327"/>
                    <a:pt x="14701" y="272818"/>
                    <a:pt x="0" y="0"/>
                  </a:cubicBezTo>
                  <a:close/>
                </a:path>
              </a:pathLst>
            </a:custGeom>
            <a:noFill/>
            <a:ln w="57150">
              <a:solidFill>
                <a:schemeClr val="tx1">
                  <a:lumMod val="50000"/>
                  <a:lumOff val="50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A pixelated cartoon of a person holding a sign&#10;&#10;AI-generated content may be incorrect.">
              <a:extLst>
                <a:ext uri="{FF2B5EF4-FFF2-40B4-BE49-F238E27FC236}">
                  <a16:creationId xmlns:a16="http://schemas.microsoft.com/office/drawing/2014/main" id="{D6B2D959-10B0-170B-CB4F-452EC0F4110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383987" y="684392"/>
              <a:ext cx="1080000" cy="1620000"/>
            </a:xfrm>
            <a:prstGeom prst="rect">
              <a:avLst/>
            </a:prstGeom>
          </p:spPr>
        </p:pic>
        <p:pic>
          <p:nvPicPr>
            <p:cNvPr id="9" name="Picture 8" descr="A pixelated cartoon of a policeman holding a sign&#10;&#10;AI-generated content may be incorrect.">
              <a:extLst>
                <a:ext uri="{FF2B5EF4-FFF2-40B4-BE49-F238E27FC236}">
                  <a16:creationId xmlns:a16="http://schemas.microsoft.com/office/drawing/2014/main" id="{037575D4-E1CA-1ADB-1CCB-631F455B92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2810666" y="2971800"/>
              <a:ext cx="1080000" cy="1620000"/>
            </a:xfrm>
            <a:prstGeom prst="rect">
              <a:avLst/>
            </a:prstGeom>
          </p:spPr>
        </p:pic>
        <p:pic>
          <p:nvPicPr>
            <p:cNvPr id="10" name="Picture 9" descr="A pixelated person holding a sign&#10;&#10;AI-generated content may be incorrect.">
              <a:extLst>
                <a:ext uri="{FF2B5EF4-FFF2-40B4-BE49-F238E27FC236}">
                  <a16:creationId xmlns:a16="http://schemas.microsoft.com/office/drawing/2014/main" id="{98A728B8-87C0-0CB7-69A9-19E2F3F620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2916176" y="5240215"/>
              <a:ext cx="1080000" cy="16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21519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248C3-23BF-1967-6D2D-6C5752954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ogo with a skull and numbers coming out of it&#10;&#10;AI-generated content may be incorrect.">
            <a:extLst>
              <a:ext uri="{FF2B5EF4-FFF2-40B4-BE49-F238E27FC236}">
                <a16:creationId xmlns:a16="http://schemas.microsoft.com/office/drawing/2014/main" id="{401DA53D-4E4C-0DEB-C32D-FB73109B35A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65387" y="94593"/>
            <a:ext cx="2133600" cy="2133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51F50DB-6CD4-A6E1-1B97-45417DBC511C}"/>
              </a:ext>
            </a:extLst>
          </p:cNvPr>
          <p:cNvSpPr txBox="1"/>
          <p:nvPr/>
        </p:nvSpPr>
        <p:spPr>
          <a:xfrm>
            <a:off x="1868213" y="745894"/>
            <a:ext cx="3142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Jersey 10" pitchFamily="2" charset="0"/>
              </a:rPr>
              <a:t>Features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B53252-028B-849D-F1A7-18B4E7A4F580}"/>
              </a:ext>
            </a:extLst>
          </p:cNvPr>
          <p:cNvSpPr txBox="1"/>
          <p:nvPr/>
        </p:nvSpPr>
        <p:spPr>
          <a:xfrm>
            <a:off x="2212428" y="2070537"/>
            <a:ext cx="7598979" cy="44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Maze game based at night</a:t>
            </a:r>
          </a:p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Easy controls and beginner friendly!</a:t>
            </a:r>
          </a:p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FULLY resizable (I dare you to try break it)</a:t>
            </a:r>
          </a:p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FUN events!</a:t>
            </a:r>
          </a:p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Extra assets for YOU to use</a:t>
            </a:r>
          </a:p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Works on ALL OSes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B6E9B27-9299-3C19-1C55-F6CE09468822}"/>
              </a:ext>
            </a:extLst>
          </p:cNvPr>
          <p:cNvGrpSpPr/>
          <p:nvPr/>
        </p:nvGrpSpPr>
        <p:grpSpPr>
          <a:xfrm>
            <a:off x="10670332" y="-268200"/>
            <a:ext cx="1080000" cy="7394400"/>
            <a:chOff x="10670332" y="-268200"/>
            <a:chExt cx="1080000" cy="73944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2E4262B-6941-CFD3-4036-453C6D3273E1}"/>
                </a:ext>
              </a:extLst>
            </p:cNvPr>
            <p:cNvSpPr/>
            <p:nvPr/>
          </p:nvSpPr>
          <p:spPr>
            <a:xfrm>
              <a:off x="11185633" y="-268200"/>
              <a:ext cx="45719" cy="739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3B349CF-B2EF-5512-730C-9EA848C99A8E}"/>
                </a:ext>
              </a:extLst>
            </p:cNvPr>
            <p:cNvGrpSpPr/>
            <p:nvPr/>
          </p:nvGrpSpPr>
          <p:grpSpPr>
            <a:xfrm>
              <a:off x="10670332" y="621392"/>
              <a:ext cx="1080000" cy="1080000"/>
              <a:chOff x="10670332" y="621392"/>
              <a:chExt cx="1080000" cy="108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21209F2-A915-95A1-2758-E4681AF0A7D7}"/>
                  </a:ext>
                </a:extLst>
              </p:cNvPr>
              <p:cNvSpPr/>
              <p:nvPr/>
            </p:nvSpPr>
            <p:spPr>
              <a:xfrm>
                <a:off x="10670332" y="621392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" name="Graphic 17" descr="Game controller with solid fill">
                <a:extLst>
                  <a:ext uri="{FF2B5EF4-FFF2-40B4-BE49-F238E27FC236}">
                    <a16:creationId xmlns:a16="http://schemas.microsoft.com/office/drawing/2014/main" id="{ADB4C63B-E6FA-9C8A-7422-E1269207A5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0753132" y="704192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A42F6EA-7D14-848F-4700-7AF37411BB72}"/>
                </a:ext>
              </a:extLst>
            </p:cNvPr>
            <p:cNvGrpSpPr/>
            <p:nvPr/>
          </p:nvGrpSpPr>
          <p:grpSpPr>
            <a:xfrm>
              <a:off x="10670332" y="2889000"/>
              <a:ext cx="1080000" cy="1080000"/>
              <a:chOff x="10670332" y="2889000"/>
              <a:chExt cx="1080000" cy="108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BB8B8FB-C3C4-8805-5E16-4124BD841DBF}"/>
                  </a:ext>
                </a:extLst>
              </p:cNvPr>
              <p:cNvSpPr/>
              <p:nvPr/>
            </p:nvSpPr>
            <p:spPr>
              <a:xfrm>
                <a:off x="10670332" y="2889000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" name="Graphic 19" descr="Programmer male with solid fill">
                <a:extLst>
                  <a:ext uri="{FF2B5EF4-FFF2-40B4-BE49-F238E27FC236}">
                    <a16:creationId xmlns:a16="http://schemas.microsoft.com/office/drawing/2014/main" id="{DD33B4AA-5FAE-C1F6-53E9-B92035C9FD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0753132" y="2971800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30B91D2-C8E4-78A5-6FDD-DB97C01CF53E}"/>
                </a:ext>
              </a:extLst>
            </p:cNvPr>
            <p:cNvGrpSpPr/>
            <p:nvPr/>
          </p:nvGrpSpPr>
          <p:grpSpPr>
            <a:xfrm>
              <a:off x="10670332" y="5156608"/>
              <a:ext cx="1080000" cy="1080000"/>
              <a:chOff x="10670332" y="5156608"/>
              <a:chExt cx="1080000" cy="108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874B8B3-59F0-DAB7-7FD2-A0EB49CA6B54}"/>
                  </a:ext>
                </a:extLst>
              </p:cNvPr>
              <p:cNvSpPr/>
              <p:nvPr/>
            </p:nvSpPr>
            <p:spPr>
              <a:xfrm>
                <a:off x="10670332" y="5156608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Graphic 21" descr="Questions with solid fill">
                <a:extLst>
                  <a:ext uri="{FF2B5EF4-FFF2-40B4-BE49-F238E27FC236}">
                    <a16:creationId xmlns:a16="http://schemas.microsoft.com/office/drawing/2014/main" id="{62D75CC9-60E8-2C3F-027E-BCC8ECCA29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 flipH="1">
                <a:off x="10753132" y="5239408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6CEAAFE2-2B05-5D13-CFC1-AB4F10213159}"/>
              </a:ext>
            </a:extLst>
          </p:cNvPr>
          <p:cNvSpPr/>
          <p:nvPr/>
        </p:nvSpPr>
        <p:spPr>
          <a:xfrm>
            <a:off x="10680842" y="621392"/>
            <a:ext cx="1080000" cy="1080000"/>
          </a:xfrm>
          <a:custGeom>
            <a:avLst/>
            <a:gdLst>
              <a:gd name="csX0" fmla="*/ 0 w 1080000"/>
              <a:gd name="csY0" fmla="*/ 0 h 1080000"/>
              <a:gd name="csX1" fmla="*/ 529200 w 1080000"/>
              <a:gd name="csY1" fmla="*/ 0 h 1080000"/>
              <a:gd name="csX2" fmla="*/ 1080000 w 1080000"/>
              <a:gd name="csY2" fmla="*/ 0 h 1080000"/>
              <a:gd name="csX3" fmla="*/ 1080000 w 1080000"/>
              <a:gd name="csY3" fmla="*/ 561600 h 1080000"/>
              <a:gd name="csX4" fmla="*/ 1080000 w 1080000"/>
              <a:gd name="csY4" fmla="*/ 1080000 h 1080000"/>
              <a:gd name="csX5" fmla="*/ 561600 w 1080000"/>
              <a:gd name="csY5" fmla="*/ 1080000 h 1080000"/>
              <a:gd name="csX6" fmla="*/ 0 w 1080000"/>
              <a:gd name="csY6" fmla="*/ 1080000 h 1080000"/>
              <a:gd name="csX7" fmla="*/ 0 w 1080000"/>
              <a:gd name="csY7" fmla="*/ 561600 h 1080000"/>
              <a:gd name="csX8" fmla="*/ 0 w 1080000"/>
              <a:gd name="csY8" fmla="*/ 0 h 10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80000" h="1080000" extrusionOk="0">
                <a:moveTo>
                  <a:pt x="0" y="0"/>
                </a:moveTo>
                <a:cubicBezTo>
                  <a:pt x="151786" y="-6673"/>
                  <a:pt x="359739" y="-3433"/>
                  <a:pt x="529200" y="0"/>
                </a:cubicBezTo>
                <a:cubicBezTo>
                  <a:pt x="698661" y="3433"/>
                  <a:pt x="949973" y="16709"/>
                  <a:pt x="1080000" y="0"/>
                </a:cubicBezTo>
                <a:cubicBezTo>
                  <a:pt x="1075819" y="177835"/>
                  <a:pt x="1099319" y="362754"/>
                  <a:pt x="1080000" y="561600"/>
                </a:cubicBezTo>
                <a:cubicBezTo>
                  <a:pt x="1060681" y="760446"/>
                  <a:pt x="1080080" y="939060"/>
                  <a:pt x="1080000" y="1080000"/>
                </a:cubicBezTo>
                <a:cubicBezTo>
                  <a:pt x="934424" y="1079272"/>
                  <a:pt x="792913" y="1073657"/>
                  <a:pt x="561600" y="1080000"/>
                </a:cubicBezTo>
                <a:cubicBezTo>
                  <a:pt x="330287" y="1086343"/>
                  <a:pt x="233833" y="1076761"/>
                  <a:pt x="0" y="1080000"/>
                </a:cubicBezTo>
                <a:cubicBezTo>
                  <a:pt x="7175" y="867608"/>
                  <a:pt x="21253" y="671873"/>
                  <a:pt x="0" y="561600"/>
                </a:cubicBezTo>
                <a:cubicBezTo>
                  <a:pt x="-21253" y="451327"/>
                  <a:pt x="14701" y="272818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A pixelated cartoon of a person holding a sign&#10;&#10;AI-generated content may be incorrect.">
            <a:extLst>
              <a:ext uri="{FF2B5EF4-FFF2-40B4-BE49-F238E27FC236}">
                <a16:creationId xmlns:a16="http://schemas.microsoft.com/office/drawing/2014/main" id="{CB1960C7-3369-8E90-A392-107AD9DB93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83987" y="684392"/>
            <a:ext cx="1080000" cy="1620000"/>
          </a:xfrm>
          <a:prstGeom prst="rect">
            <a:avLst/>
          </a:prstGeom>
        </p:spPr>
      </p:pic>
      <p:pic>
        <p:nvPicPr>
          <p:cNvPr id="31" name="Picture 30" descr="A pixelated cartoon of a policeman holding a sign&#10;&#10;AI-generated content may be incorrect.">
            <a:extLst>
              <a:ext uri="{FF2B5EF4-FFF2-40B4-BE49-F238E27FC236}">
                <a16:creationId xmlns:a16="http://schemas.microsoft.com/office/drawing/2014/main" id="{D85A3DEE-63E6-B84D-1D98-3718D205436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810666" y="2971800"/>
            <a:ext cx="1080000" cy="1620000"/>
          </a:xfrm>
          <a:prstGeom prst="rect">
            <a:avLst/>
          </a:prstGeom>
        </p:spPr>
      </p:pic>
      <p:pic>
        <p:nvPicPr>
          <p:cNvPr id="33" name="Picture 32" descr="A pixelated person holding a sign&#10;&#10;AI-generated content may be incorrect.">
            <a:extLst>
              <a:ext uri="{FF2B5EF4-FFF2-40B4-BE49-F238E27FC236}">
                <a16:creationId xmlns:a16="http://schemas.microsoft.com/office/drawing/2014/main" id="{1BB2EBB8-51E7-387F-9A95-C9E5BEF2871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916176" y="5240215"/>
            <a:ext cx="1080000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918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DEDCA-1913-5EEE-08CF-180976DDD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ogo with a skull and numbers coming out of it&#10;&#10;AI-generated content may be incorrect.">
            <a:extLst>
              <a:ext uri="{FF2B5EF4-FFF2-40B4-BE49-F238E27FC236}">
                <a16:creationId xmlns:a16="http://schemas.microsoft.com/office/drawing/2014/main" id="{AC38F602-3340-3948-707F-3957239A191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65387" y="94593"/>
            <a:ext cx="2133600" cy="2133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F299234-8AAC-B795-E8C9-59CB64B131D5}"/>
              </a:ext>
            </a:extLst>
          </p:cNvPr>
          <p:cNvSpPr txBox="1"/>
          <p:nvPr/>
        </p:nvSpPr>
        <p:spPr>
          <a:xfrm>
            <a:off x="1868213" y="745894"/>
            <a:ext cx="4574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Jersey 10" pitchFamily="2" charset="0"/>
              </a:rPr>
              <a:t>Our Implementation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3A77555-DF84-6F3F-D08B-0A979ED72419}"/>
              </a:ext>
            </a:extLst>
          </p:cNvPr>
          <p:cNvGrpSpPr/>
          <p:nvPr/>
        </p:nvGrpSpPr>
        <p:grpSpPr>
          <a:xfrm>
            <a:off x="10670332" y="-268200"/>
            <a:ext cx="1080000" cy="7394400"/>
            <a:chOff x="10670332" y="-268200"/>
            <a:chExt cx="1080000" cy="73944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1C9A0BF-8E04-A4EA-185B-8A0062193332}"/>
                </a:ext>
              </a:extLst>
            </p:cNvPr>
            <p:cNvSpPr/>
            <p:nvPr/>
          </p:nvSpPr>
          <p:spPr>
            <a:xfrm>
              <a:off x="11185633" y="-268200"/>
              <a:ext cx="45719" cy="739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B15A66D-5A62-2D05-1C8C-EC2B2208F641}"/>
                </a:ext>
              </a:extLst>
            </p:cNvPr>
            <p:cNvGrpSpPr/>
            <p:nvPr/>
          </p:nvGrpSpPr>
          <p:grpSpPr>
            <a:xfrm>
              <a:off x="10670332" y="621392"/>
              <a:ext cx="1080000" cy="1080000"/>
              <a:chOff x="10670332" y="621392"/>
              <a:chExt cx="1080000" cy="108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77285E4-9102-B74D-BBD8-63235C09E3EF}"/>
                  </a:ext>
                </a:extLst>
              </p:cNvPr>
              <p:cNvSpPr/>
              <p:nvPr/>
            </p:nvSpPr>
            <p:spPr>
              <a:xfrm>
                <a:off x="10670332" y="621392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" name="Graphic 17" descr="Game controller with solid fill">
                <a:extLst>
                  <a:ext uri="{FF2B5EF4-FFF2-40B4-BE49-F238E27FC236}">
                    <a16:creationId xmlns:a16="http://schemas.microsoft.com/office/drawing/2014/main" id="{7A1F727A-8B66-ED79-5FC9-6BEA6C9CC6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0753132" y="704192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27D14FAA-6B8F-B11A-D1CA-8F786DBD6431}"/>
                </a:ext>
              </a:extLst>
            </p:cNvPr>
            <p:cNvGrpSpPr/>
            <p:nvPr/>
          </p:nvGrpSpPr>
          <p:grpSpPr>
            <a:xfrm>
              <a:off x="10670332" y="2889000"/>
              <a:ext cx="1080000" cy="1080000"/>
              <a:chOff x="10670332" y="2889000"/>
              <a:chExt cx="1080000" cy="108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9DBAB78-5CA0-5084-9B4C-7F7026177FC0}"/>
                  </a:ext>
                </a:extLst>
              </p:cNvPr>
              <p:cNvSpPr/>
              <p:nvPr/>
            </p:nvSpPr>
            <p:spPr>
              <a:xfrm>
                <a:off x="10670332" y="2889000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" name="Graphic 19" descr="Programmer male with solid fill">
                <a:extLst>
                  <a:ext uri="{FF2B5EF4-FFF2-40B4-BE49-F238E27FC236}">
                    <a16:creationId xmlns:a16="http://schemas.microsoft.com/office/drawing/2014/main" id="{71681426-B99B-10C4-A093-DC4B159DCA4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0753132" y="2971800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B57B04D-1942-2BF6-BE53-E44B79804E74}"/>
                </a:ext>
              </a:extLst>
            </p:cNvPr>
            <p:cNvGrpSpPr/>
            <p:nvPr/>
          </p:nvGrpSpPr>
          <p:grpSpPr>
            <a:xfrm>
              <a:off x="10670332" y="5156608"/>
              <a:ext cx="1080000" cy="1080000"/>
              <a:chOff x="10670332" y="5156608"/>
              <a:chExt cx="1080000" cy="108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44E480A-4B0D-CA82-6307-7C1B382F4409}"/>
                  </a:ext>
                </a:extLst>
              </p:cNvPr>
              <p:cNvSpPr/>
              <p:nvPr/>
            </p:nvSpPr>
            <p:spPr>
              <a:xfrm>
                <a:off x="10670332" y="5156608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Graphic 21" descr="Questions with solid fill">
                <a:extLst>
                  <a:ext uri="{FF2B5EF4-FFF2-40B4-BE49-F238E27FC236}">
                    <a16:creationId xmlns:a16="http://schemas.microsoft.com/office/drawing/2014/main" id="{B303C419-871D-8F94-3E88-B6F32B9BBF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 flipH="1">
                <a:off x="10753132" y="5239408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5D74541E-EDBD-A28F-4401-CA605B09954A}"/>
              </a:ext>
            </a:extLst>
          </p:cNvPr>
          <p:cNvSpPr/>
          <p:nvPr/>
        </p:nvSpPr>
        <p:spPr>
          <a:xfrm>
            <a:off x="10680842" y="2872222"/>
            <a:ext cx="1080000" cy="1080000"/>
          </a:xfrm>
          <a:custGeom>
            <a:avLst/>
            <a:gdLst>
              <a:gd name="csX0" fmla="*/ 0 w 1080000"/>
              <a:gd name="csY0" fmla="*/ 0 h 1080000"/>
              <a:gd name="csX1" fmla="*/ 529200 w 1080000"/>
              <a:gd name="csY1" fmla="*/ 0 h 1080000"/>
              <a:gd name="csX2" fmla="*/ 1080000 w 1080000"/>
              <a:gd name="csY2" fmla="*/ 0 h 1080000"/>
              <a:gd name="csX3" fmla="*/ 1080000 w 1080000"/>
              <a:gd name="csY3" fmla="*/ 561600 h 1080000"/>
              <a:gd name="csX4" fmla="*/ 1080000 w 1080000"/>
              <a:gd name="csY4" fmla="*/ 1080000 h 1080000"/>
              <a:gd name="csX5" fmla="*/ 561600 w 1080000"/>
              <a:gd name="csY5" fmla="*/ 1080000 h 1080000"/>
              <a:gd name="csX6" fmla="*/ 0 w 1080000"/>
              <a:gd name="csY6" fmla="*/ 1080000 h 1080000"/>
              <a:gd name="csX7" fmla="*/ 0 w 1080000"/>
              <a:gd name="csY7" fmla="*/ 561600 h 1080000"/>
              <a:gd name="csX8" fmla="*/ 0 w 1080000"/>
              <a:gd name="csY8" fmla="*/ 0 h 10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80000" h="1080000" extrusionOk="0">
                <a:moveTo>
                  <a:pt x="0" y="0"/>
                </a:moveTo>
                <a:cubicBezTo>
                  <a:pt x="151786" y="-6673"/>
                  <a:pt x="359739" y="-3433"/>
                  <a:pt x="529200" y="0"/>
                </a:cubicBezTo>
                <a:cubicBezTo>
                  <a:pt x="698661" y="3433"/>
                  <a:pt x="949973" y="16709"/>
                  <a:pt x="1080000" y="0"/>
                </a:cubicBezTo>
                <a:cubicBezTo>
                  <a:pt x="1075819" y="177835"/>
                  <a:pt x="1099319" y="362754"/>
                  <a:pt x="1080000" y="561600"/>
                </a:cubicBezTo>
                <a:cubicBezTo>
                  <a:pt x="1060681" y="760446"/>
                  <a:pt x="1080080" y="939060"/>
                  <a:pt x="1080000" y="1080000"/>
                </a:cubicBezTo>
                <a:cubicBezTo>
                  <a:pt x="934424" y="1079272"/>
                  <a:pt x="792913" y="1073657"/>
                  <a:pt x="561600" y="1080000"/>
                </a:cubicBezTo>
                <a:cubicBezTo>
                  <a:pt x="330287" y="1086343"/>
                  <a:pt x="233833" y="1076761"/>
                  <a:pt x="0" y="1080000"/>
                </a:cubicBezTo>
                <a:cubicBezTo>
                  <a:pt x="7175" y="867608"/>
                  <a:pt x="21253" y="671873"/>
                  <a:pt x="0" y="561600"/>
                </a:cubicBezTo>
                <a:cubicBezTo>
                  <a:pt x="-21253" y="451327"/>
                  <a:pt x="14701" y="272818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A pixelated cartoon of a person holding a sign&#10;&#10;AI-generated content may be incorrect.">
            <a:extLst>
              <a:ext uri="{FF2B5EF4-FFF2-40B4-BE49-F238E27FC236}">
                <a16:creationId xmlns:a16="http://schemas.microsoft.com/office/drawing/2014/main" id="{82E1A318-A904-3589-FA3B-D34271EC9F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886865" y="684392"/>
            <a:ext cx="1080000" cy="1620000"/>
          </a:xfrm>
          <a:prstGeom prst="rect">
            <a:avLst/>
          </a:prstGeom>
        </p:spPr>
      </p:pic>
      <p:pic>
        <p:nvPicPr>
          <p:cNvPr id="31" name="Picture 30" descr="A pixelated cartoon of a policeman holding a sign&#10;&#10;AI-generated content may be incorrect.">
            <a:extLst>
              <a:ext uri="{FF2B5EF4-FFF2-40B4-BE49-F238E27FC236}">
                <a16:creationId xmlns:a16="http://schemas.microsoft.com/office/drawing/2014/main" id="{A830F5B5-6BEF-BD59-5774-AC5C7C48B2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383985" y="2971800"/>
            <a:ext cx="1080000" cy="1620000"/>
          </a:xfrm>
          <a:prstGeom prst="rect">
            <a:avLst/>
          </a:prstGeom>
        </p:spPr>
      </p:pic>
      <p:pic>
        <p:nvPicPr>
          <p:cNvPr id="33" name="Picture 32" descr="A pixelated person holding a sign&#10;&#10;AI-generated content may be incorrect.">
            <a:extLst>
              <a:ext uri="{FF2B5EF4-FFF2-40B4-BE49-F238E27FC236}">
                <a16:creationId xmlns:a16="http://schemas.microsoft.com/office/drawing/2014/main" id="{A20AD011-2585-B677-9093-63CB72D6ECA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916176" y="5240215"/>
            <a:ext cx="1080000" cy="162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236462-22CA-911E-CE8F-69748BC7C7A1}"/>
              </a:ext>
            </a:extLst>
          </p:cNvPr>
          <p:cNvSpPr txBox="1"/>
          <p:nvPr/>
        </p:nvSpPr>
        <p:spPr>
          <a:xfrm>
            <a:off x="2212428" y="2070537"/>
            <a:ext cx="7598979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Only ONE library used! (</a:t>
            </a:r>
            <a:r>
              <a:rPr lang="en-US" sz="3200" dirty="0" err="1">
                <a:solidFill>
                  <a:schemeClr val="bg1"/>
                </a:solidFill>
                <a:latin typeface="Jersey 10" pitchFamily="2" charset="0"/>
              </a:rPr>
              <a:t>LibGDX</a:t>
            </a: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COMPLETE game framework BUILT!</a:t>
            </a:r>
          </a:p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SUPER EXTENSIBLE!</a:t>
            </a:r>
          </a:p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FULL entity tile system</a:t>
            </a:r>
          </a:p>
          <a:p>
            <a:pPr marL="285750" indent="-285750">
              <a:lnSpc>
                <a:spcPct val="150000"/>
              </a:lnSpc>
              <a:buFont typeface="System Font Regular"/>
              <a:buChar char="-"/>
            </a:pPr>
            <a:r>
              <a:rPr lang="en-US" sz="3200" dirty="0">
                <a:solidFill>
                  <a:schemeClr val="bg1"/>
                </a:solidFill>
                <a:latin typeface="Jersey 10" pitchFamily="2" charset="0"/>
              </a:rPr>
              <a:t>COMPLETELY MODULAR world system</a:t>
            </a:r>
          </a:p>
        </p:txBody>
      </p:sp>
    </p:spTree>
    <p:extLst>
      <p:ext uri="{BB962C8B-B14F-4D97-AF65-F5344CB8AC3E}">
        <p14:creationId xmlns:p14="http://schemas.microsoft.com/office/powerpoint/2010/main" val="39993314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60360-609E-6985-760D-13EDBE2AD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ogo with a skull and numbers coming out of it&#10;&#10;AI-generated content may be incorrect.">
            <a:extLst>
              <a:ext uri="{FF2B5EF4-FFF2-40B4-BE49-F238E27FC236}">
                <a16:creationId xmlns:a16="http://schemas.microsoft.com/office/drawing/2014/main" id="{3F9944D1-678D-9B10-627B-F181D512BD0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65387" y="94593"/>
            <a:ext cx="2133600" cy="2133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FBDEB0-0E01-42BC-F961-11B25D35BDD1}"/>
              </a:ext>
            </a:extLst>
          </p:cNvPr>
          <p:cNvSpPr txBox="1"/>
          <p:nvPr/>
        </p:nvSpPr>
        <p:spPr>
          <a:xfrm>
            <a:off x="3807027" y="2950803"/>
            <a:ext cx="4574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Jersey 10" pitchFamily="2" charset="0"/>
              </a:rPr>
              <a:t>One more thing…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5565496-07DE-9473-52E1-BFC93B3A6B5A}"/>
              </a:ext>
            </a:extLst>
          </p:cNvPr>
          <p:cNvGrpSpPr/>
          <p:nvPr/>
        </p:nvGrpSpPr>
        <p:grpSpPr>
          <a:xfrm>
            <a:off x="10670332" y="-268200"/>
            <a:ext cx="1080000" cy="7394400"/>
            <a:chOff x="10670332" y="-268200"/>
            <a:chExt cx="1080000" cy="73944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B1EF3FB-99A2-94D8-9563-7FDD9D708275}"/>
                </a:ext>
              </a:extLst>
            </p:cNvPr>
            <p:cNvSpPr/>
            <p:nvPr/>
          </p:nvSpPr>
          <p:spPr>
            <a:xfrm>
              <a:off x="11185633" y="-268200"/>
              <a:ext cx="45719" cy="739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7D8FAEE9-65FE-C0E7-E290-23678E9B9A8B}"/>
                </a:ext>
              </a:extLst>
            </p:cNvPr>
            <p:cNvGrpSpPr/>
            <p:nvPr/>
          </p:nvGrpSpPr>
          <p:grpSpPr>
            <a:xfrm>
              <a:off x="10670332" y="621392"/>
              <a:ext cx="1080000" cy="1080000"/>
              <a:chOff x="10670332" y="621392"/>
              <a:chExt cx="1080000" cy="108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F16213A-2EF1-1712-F7EC-C51BE30B4941}"/>
                  </a:ext>
                </a:extLst>
              </p:cNvPr>
              <p:cNvSpPr/>
              <p:nvPr/>
            </p:nvSpPr>
            <p:spPr>
              <a:xfrm>
                <a:off x="10670332" y="621392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" name="Graphic 17" descr="Game controller with solid fill">
                <a:extLst>
                  <a:ext uri="{FF2B5EF4-FFF2-40B4-BE49-F238E27FC236}">
                    <a16:creationId xmlns:a16="http://schemas.microsoft.com/office/drawing/2014/main" id="{06EA2736-6D6A-91DF-E644-A84043D010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0753132" y="704192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64FE6E6-AD8E-AD6B-3C94-365A2CEB432D}"/>
                </a:ext>
              </a:extLst>
            </p:cNvPr>
            <p:cNvGrpSpPr/>
            <p:nvPr/>
          </p:nvGrpSpPr>
          <p:grpSpPr>
            <a:xfrm>
              <a:off x="10670332" y="2889000"/>
              <a:ext cx="1080000" cy="1080000"/>
              <a:chOff x="10670332" y="2889000"/>
              <a:chExt cx="1080000" cy="108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EC798C2-20A2-06AB-8F13-61BD762F89C6}"/>
                  </a:ext>
                </a:extLst>
              </p:cNvPr>
              <p:cNvSpPr/>
              <p:nvPr/>
            </p:nvSpPr>
            <p:spPr>
              <a:xfrm>
                <a:off x="10670332" y="2889000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" name="Graphic 19" descr="Programmer male with solid fill">
                <a:extLst>
                  <a:ext uri="{FF2B5EF4-FFF2-40B4-BE49-F238E27FC236}">
                    <a16:creationId xmlns:a16="http://schemas.microsoft.com/office/drawing/2014/main" id="{3E6EDEA6-F86A-8B01-024A-92FFB205FB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0753132" y="2971800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0BB17AE-C01B-19CC-C11F-9E8FB1AE6EFA}"/>
                </a:ext>
              </a:extLst>
            </p:cNvPr>
            <p:cNvGrpSpPr/>
            <p:nvPr/>
          </p:nvGrpSpPr>
          <p:grpSpPr>
            <a:xfrm>
              <a:off x="10670332" y="5156608"/>
              <a:ext cx="1080000" cy="1080000"/>
              <a:chOff x="10670332" y="5156608"/>
              <a:chExt cx="1080000" cy="108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32380E9-DB81-317F-97C2-8912AFE21E36}"/>
                  </a:ext>
                </a:extLst>
              </p:cNvPr>
              <p:cNvSpPr/>
              <p:nvPr/>
            </p:nvSpPr>
            <p:spPr>
              <a:xfrm>
                <a:off x="10670332" y="5156608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Graphic 21" descr="Questions with solid fill">
                <a:extLst>
                  <a:ext uri="{FF2B5EF4-FFF2-40B4-BE49-F238E27FC236}">
                    <a16:creationId xmlns:a16="http://schemas.microsoft.com/office/drawing/2014/main" id="{51CC9B47-2C07-9EED-6904-18E05E2DCC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 flipH="1">
                <a:off x="10753132" y="5239408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2AE3F8E3-4B8C-2AE3-8607-723E7E89FBCE}"/>
              </a:ext>
            </a:extLst>
          </p:cNvPr>
          <p:cNvSpPr/>
          <p:nvPr/>
        </p:nvSpPr>
        <p:spPr>
          <a:xfrm>
            <a:off x="10680842" y="2872222"/>
            <a:ext cx="1080000" cy="1080000"/>
          </a:xfrm>
          <a:custGeom>
            <a:avLst/>
            <a:gdLst>
              <a:gd name="csX0" fmla="*/ 0 w 1080000"/>
              <a:gd name="csY0" fmla="*/ 0 h 1080000"/>
              <a:gd name="csX1" fmla="*/ 529200 w 1080000"/>
              <a:gd name="csY1" fmla="*/ 0 h 1080000"/>
              <a:gd name="csX2" fmla="*/ 1080000 w 1080000"/>
              <a:gd name="csY2" fmla="*/ 0 h 1080000"/>
              <a:gd name="csX3" fmla="*/ 1080000 w 1080000"/>
              <a:gd name="csY3" fmla="*/ 561600 h 1080000"/>
              <a:gd name="csX4" fmla="*/ 1080000 w 1080000"/>
              <a:gd name="csY4" fmla="*/ 1080000 h 1080000"/>
              <a:gd name="csX5" fmla="*/ 561600 w 1080000"/>
              <a:gd name="csY5" fmla="*/ 1080000 h 1080000"/>
              <a:gd name="csX6" fmla="*/ 0 w 1080000"/>
              <a:gd name="csY6" fmla="*/ 1080000 h 1080000"/>
              <a:gd name="csX7" fmla="*/ 0 w 1080000"/>
              <a:gd name="csY7" fmla="*/ 561600 h 1080000"/>
              <a:gd name="csX8" fmla="*/ 0 w 1080000"/>
              <a:gd name="csY8" fmla="*/ 0 h 10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80000" h="1080000" extrusionOk="0">
                <a:moveTo>
                  <a:pt x="0" y="0"/>
                </a:moveTo>
                <a:cubicBezTo>
                  <a:pt x="151786" y="-6673"/>
                  <a:pt x="359739" y="-3433"/>
                  <a:pt x="529200" y="0"/>
                </a:cubicBezTo>
                <a:cubicBezTo>
                  <a:pt x="698661" y="3433"/>
                  <a:pt x="949973" y="16709"/>
                  <a:pt x="1080000" y="0"/>
                </a:cubicBezTo>
                <a:cubicBezTo>
                  <a:pt x="1075819" y="177835"/>
                  <a:pt x="1099319" y="362754"/>
                  <a:pt x="1080000" y="561600"/>
                </a:cubicBezTo>
                <a:cubicBezTo>
                  <a:pt x="1060681" y="760446"/>
                  <a:pt x="1080080" y="939060"/>
                  <a:pt x="1080000" y="1080000"/>
                </a:cubicBezTo>
                <a:cubicBezTo>
                  <a:pt x="934424" y="1079272"/>
                  <a:pt x="792913" y="1073657"/>
                  <a:pt x="561600" y="1080000"/>
                </a:cubicBezTo>
                <a:cubicBezTo>
                  <a:pt x="330287" y="1086343"/>
                  <a:pt x="233833" y="1076761"/>
                  <a:pt x="0" y="1080000"/>
                </a:cubicBezTo>
                <a:cubicBezTo>
                  <a:pt x="7175" y="867608"/>
                  <a:pt x="21253" y="671873"/>
                  <a:pt x="0" y="561600"/>
                </a:cubicBezTo>
                <a:cubicBezTo>
                  <a:pt x="-21253" y="451327"/>
                  <a:pt x="14701" y="272818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A pixelated cartoon of a person holding a sign&#10;&#10;AI-generated content may be incorrect.">
            <a:extLst>
              <a:ext uri="{FF2B5EF4-FFF2-40B4-BE49-F238E27FC236}">
                <a16:creationId xmlns:a16="http://schemas.microsoft.com/office/drawing/2014/main" id="{40B74AAB-A7D0-D0D0-FFC8-348D0E76278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886865" y="684392"/>
            <a:ext cx="1080000" cy="1620000"/>
          </a:xfrm>
          <a:prstGeom prst="rect">
            <a:avLst/>
          </a:prstGeom>
        </p:spPr>
      </p:pic>
      <p:pic>
        <p:nvPicPr>
          <p:cNvPr id="31" name="Picture 30" descr="A pixelated cartoon of a policeman holding a sign&#10;&#10;AI-generated content may be incorrect.">
            <a:extLst>
              <a:ext uri="{FF2B5EF4-FFF2-40B4-BE49-F238E27FC236}">
                <a16:creationId xmlns:a16="http://schemas.microsoft.com/office/drawing/2014/main" id="{91858115-6509-E357-C9D9-FAE33F65476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383985" y="2971800"/>
            <a:ext cx="1080000" cy="1620000"/>
          </a:xfrm>
          <a:prstGeom prst="rect">
            <a:avLst/>
          </a:prstGeom>
        </p:spPr>
      </p:pic>
      <p:pic>
        <p:nvPicPr>
          <p:cNvPr id="33" name="Picture 32" descr="A pixelated person holding a sign&#10;&#10;AI-generated content may be incorrect.">
            <a:extLst>
              <a:ext uri="{FF2B5EF4-FFF2-40B4-BE49-F238E27FC236}">
                <a16:creationId xmlns:a16="http://schemas.microsoft.com/office/drawing/2014/main" id="{CAA79A7A-7B04-A263-DA0F-DA829F9D97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916176" y="5240215"/>
            <a:ext cx="1080000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5368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01701-7EE6-52C2-1701-9FC8F7B65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E605A730-70C8-A0A6-EF39-72C7A3CC9903}"/>
              </a:ext>
            </a:extLst>
          </p:cNvPr>
          <p:cNvGrpSpPr/>
          <p:nvPr/>
        </p:nvGrpSpPr>
        <p:grpSpPr>
          <a:xfrm>
            <a:off x="10670332" y="-268200"/>
            <a:ext cx="1080000" cy="7394400"/>
            <a:chOff x="10670332" y="-268200"/>
            <a:chExt cx="1080000" cy="73944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3431E9B-CA94-8519-9935-C2EA4795C01C}"/>
                </a:ext>
              </a:extLst>
            </p:cNvPr>
            <p:cNvSpPr/>
            <p:nvPr/>
          </p:nvSpPr>
          <p:spPr>
            <a:xfrm>
              <a:off x="11185633" y="-268200"/>
              <a:ext cx="45719" cy="739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227C8B9A-675E-4976-6330-704014288417}"/>
                </a:ext>
              </a:extLst>
            </p:cNvPr>
            <p:cNvGrpSpPr/>
            <p:nvPr/>
          </p:nvGrpSpPr>
          <p:grpSpPr>
            <a:xfrm>
              <a:off x="10670332" y="621392"/>
              <a:ext cx="1080000" cy="1080000"/>
              <a:chOff x="10670332" y="621392"/>
              <a:chExt cx="1080000" cy="108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28CCA76-FC25-BF34-7830-886947CBF6E5}"/>
                  </a:ext>
                </a:extLst>
              </p:cNvPr>
              <p:cNvSpPr/>
              <p:nvPr/>
            </p:nvSpPr>
            <p:spPr>
              <a:xfrm>
                <a:off x="10670332" y="621392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" name="Graphic 17" descr="Game controller with solid fill">
                <a:extLst>
                  <a:ext uri="{FF2B5EF4-FFF2-40B4-BE49-F238E27FC236}">
                    <a16:creationId xmlns:a16="http://schemas.microsoft.com/office/drawing/2014/main" id="{5156ECA1-A1A1-661F-F7F3-48A9790BE3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0753132" y="704192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ACC4B22-8144-8A3D-4F91-B9243469A65F}"/>
                </a:ext>
              </a:extLst>
            </p:cNvPr>
            <p:cNvGrpSpPr/>
            <p:nvPr/>
          </p:nvGrpSpPr>
          <p:grpSpPr>
            <a:xfrm>
              <a:off x="10670332" y="2889000"/>
              <a:ext cx="1080000" cy="1080000"/>
              <a:chOff x="10670332" y="2889000"/>
              <a:chExt cx="1080000" cy="108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A862C8E-B1E7-1578-0203-920EE2E3C585}"/>
                  </a:ext>
                </a:extLst>
              </p:cNvPr>
              <p:cNvSpPr/>
              <p:nvPr/>
            </p:nvSpPr>
            <p:spPr>
              <a:xfrm>
                <a:off x="10670332" y="2889000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" name="Graphic 19" descr="Programmer male with solid fill">
                <a:extLst>
                  <a:ext uri="{FF2B5EF4-FFF2-40B4-BE49-F238E27FC236}">
                    <a16:creationId xmlns:a16="http://schemas.microsoft.com/office/drawing/2014/main" id="{E0301DC6-5118-9F6C-F312-9F9DAED1EC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0753132" y="2971800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45DFF86-4EEB-3446-B8BA-BA84226FA5A9}"/>
                </a:ext>
              </a:extLst>
            </p:cNvPr>
            <p:cNvGrpSpPr/>
            <p:nvPr/>
          </p:nvGrpSpPr>
          <p:grpSpPr>
            <a:xfrm>
              <a:off x="10670332" y="5156608"/>
              <a:ext cx="1080000" cy="1080000"/>
              <a:chOff x="10670332" y="5156608"/>
              <a:chExt cx="1080000" cy="108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72B7EAE3-27AE-F79A-E8C9-B91C5B443A4D}"/>
                  </a:ext>
                </a:extLst>
              </p:cNvPr>
              <p:cNvSpPr/>
              <p:nvPr/>
            </p:nvSpPr>
            <p:spPr>
              <a:xfrm>
                <a:off x="10670332" y="5156608"/>
                <a:ext cx="1080000" cy="108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Graphic 21" descr="Questions with solid fill">
                <a:extLst>
                  <a:ext uri="{FF2B5EF4-FFF2-40B4-BE49-F238E27FC236}">
                    <a16:creationId xmlns:a16="http://schemas.microsoft.com/office/drawing/2014/main" id="{786E9F18-5A8B-7626-95B9-4D3D43AAD9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 flipH="1">
                <a:off x="10753132" y="5239408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0A08C0C5-81D9-5160-8392-F12FC673C087}"/>
              </a:ext>
            </a:extLst>
          </p:cNvPr>
          <p:cNvSpPr/>
          <p:nvPr/>
        </p:nvSpPr>
        <p:spPr>
          <a:xfrm>
            <a:off x="10680842" y="5185472"/>
            <a:ext cx="1080000" cy="1080000"/>
          </a:xfrm>
          <a:custGeom>
            <a:avLst/>
            <a:gdLst>
              <a:gd name="csX0" fmla="*/ 0 w 1080000"/>
              <a:gd name="csY0" fmla="*/ 0 h 1080000"/>
              <a:gd name="csX1" fmla="*/ 529200 w 1080000"/>
              <a:gd name="csY1" fmla="*/ 0 h 1080000"/>
              <a:gd name="csX2" fmla="*/ 1080000 w 1080000"/>
              <a:gd name="csY2" fmla="*/ 0 h 1080000"/>
              <a:gd name="csX3" fmla="*/ 1080000 w 1080000"/>
              <a:gd name="csY3" fmla="*/ 561600 h 1080000"/>
              <a:gd name="csX4" fmla="*/ 1080000 w 1080000"/>
              <a:gd name="csY4" fmla="*/ 1080000 h 1080000"/>
              <a:gd name="csX5" fmla="*/ 561600 w 1080000"/>
              <a:gd name="csY5" fmla="*/ 1080000 h 1080000"/>
              <a:gd name="csX6" fmla="*/ 0 w 1080000"/>
              <a:gd name="csY6" fmla="*/ 1080000 h 1080000"/>
              <a:gd name="csX7" fmla="*/ 0 w 1080000"/>
              <a:gd name="csY7" fmla="*/ 561600 h 1080000"/>
              <a:gd name="csX8" fmla="*/ 0 w 1080000"/>
              <a:gd name="csY8" fmla="*/ 0 h 10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80000" h="1080000" extrusionOk="0">
                <a:moveTo>
                  <a:pt x="0" y="0"/>
                </a:moveTo>
                <a:cubicBezTo>
                  <a:pt x="151786" y="-6673"/>
                  <a:pt x="359739" y="-3433"/>
                  <a:pt x="529200" y="0"/>
                </a:cubicBezTo>
                <a:cubicBezTo>
                  <a:pt x="698661" y="3433"/>
                  <a:pt x="949973" y="16709"/>
                  <a:pt x="1080000" y="0"/>
                </a:cubicBezTo>
                <a:cubicBezTo>
                  <a:pt x="1075819" y="177835"/>
                  <a:pt x="1099319" y="362754"/>
                  <a:pt x="1080000" y="561600"/>
                </a:cubicBezTo>
                <a:cubicBezTo>
                  <a:pt x="1060681" y="760446"/>
                  <a:pt x="1080080" y="939060"/>
                  <a:pt x="1080000" y="1080000"/>
                </a:cubicBezTo>
                <a:cubicBezTo>
                  <a:pt x="934424" y="1079272"/>
                  <a:pt x="792913" y="1073657"/>
                  <a:pt x="561600" y="1080000"/>
                </a:cubicBezTo>
                <a:cubicBezTo>
                  <a:pt x="330287" y="1086343"/>
                  <a:pt x="233833" y="1076761"/>
                  <a:pt x="0" y="1080000"/>
                </a:cubicBezTo>
                <a:cubicBezTo>
                  <a:pt x="7175" y="867608"/>
                  <a:pt x="21253" y="671873"/>
                  <a:pt x="0" y="561600"/>
                </a:cubicBezTo>
                <a:cubicBezTo>
                  <a:pt x="-21253" y="451327"/>
                  <a:pt x="14701" y="272818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A pixelated cartoon of a person holding a sign&#10;&#10;AI-generated content may be incorrect.">
            <a:extLst>
              <a:ext uri="{FF2B5EF4-FFF2-40B4-BE49-F238E27FC236}">
                <a16:creationId xmlns:a16="http://schemas.microsoft.com/office/drawing/2014/main" id="{F295B001-5D69-8FC2-5B98-1A06D2E6279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933758" y="684392"/>
            <a:ext cx="1080000" cy="1620000"/>
          </a:xfrm>
          <a:prstGeom prst="rect">
            <a:avLst/>
          </a:prstGeom>
        </p:spPr>
      </p:pic>
      <p:pic>
        <p:nvPicPr>
          <p:cNvPr id="31" name="Picture 30" descr="A pixelated cartoon of a policeman holding a sign&#10;&#10;AI-generated content may be incorrect.">
            <a:extLst>
              <a:ext uri="{FF2B5EF4-FFF2-40B4-BE49-F238E27FC236}">
                <a16:creationId xmlns:a16="http://schemas.microsoft.com/office/drawing/2014/main" id="{676842F2-B33B-A873-0DE3-7541E63F03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951340" y="2971800"/>
            <a:ext cx="1080000" cy="1620000"/>
          </a:xfrm>
          <a:prstGeom prst="rect">
            <a:avLst/>
          </a:prstGeom>
        </p:spPr>
      </p:pic>
      <p:pic>
        <p:nvPicPr>
          <p:cNvPr id="33" name="Picture 32" descr="A pixelated person holding a sign&#10;&#10;AI-generated content may be incorrect.">
            <a:extLst>
              <a:ext uri="{FF2B5EF4-FFF2-40B4-BE49-F238E27FC236}">
                <a16:creationId xmlns:a16="http://schemas.microsoft.com/office/drawing/2014/main" id="{8834F662-C9DB-1C8E-23F1-679D823296A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430887" y="5240215"/>
            <a:ext cx="1080000" cy="1620000"/>
          </a:xfrm>
          <a:prstGeom prst="rect">
            <a:avLst/>
          </a:prstGeom>
        </p:spPr>
      </p:pic>
      <p:pic>
        <p:nvPicPr>
          <p:cNvPr id="2" name="Picture 1" descr="A logo with a skull and numbers coming out of it&#10;&#10;AI-generated content may be incorrect.">
            <a:extLst>
              <a:ext uri="{FF2B5EF4-FFF2-40B4-BE49-F238E27FC236}">
                <a16:creationId xmlns:a16="http://schemas.microsoft.com/office/drawing/2014/main" id="{5B605D4D-450A-F4AE-0156-842B076B8F68}"/>
              </a:ext>
            </a:extLst>
          </p:cNvPr>
          <p:cNvPicPr>
            <a:picLocks noChangeAspect="1"/>
          </p:cNvPicPr>
          <p:nvPr/>
        </p:nvPicPr>
        <p:blipFill>
          <a:blip r:embed="rId11">
            <a:alphaModFix amt="20000"/>
          </a:blip>
          <a:stretch>
            <a:fillRect/>
          </a:stretch>
        </p:blipFill>
        <p:spPr>
          <a:xfrm>
            <a:off x="2688536" y="21536"/>
            <a:ext cx="6814928" cy="68149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10CC73-2BFA-BBC5-D9DC-981BDE9CB78E}"/>
              </a:ext>
            </a:extLst>
          </p:cNvPr>
          <p:cNvSpPr txBox="1"/>
          <p:nvPr/>
        </p:nvSpPr>
        <p:spPr>
          <a:xfrm>
            <a:off x="2989718" y="1553709"/>
            <a:ext cx="63526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Jersey 10" pitchFamily="2" charset="0"/>
              </a:rPr>
              <a:t>Any Questions?</a:t>
            </a:r>
          </a:p>
        </p:txBody>
      </p:sp>
      <p:pic>
        <p:nvPicPr>
          <p:cNvPr id="5" name="Picture 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54D68D32-320E-C410-54DF-62E4438C692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10150" y="2485051"/>
            <a:ext cx="2171700" cy="21717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9258E4-3E4C-E929-9D9F-C8CF949993E2}"/>
              </a:ext>
            </a:extLst>
          </p:cNvPr>
          <p:cNvSpPr txBox="1"/>
          <p:nvPr/>
        </p:nvSpPr>
        <p:spPr>
          <a:xfrm>
            <a:off x="2919661" y="4656751"/>
            <a:ext cx="6352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Jersey 10" pitchFamily="2" charset="0"/>
              </a:rPr>
              <a:t>https://</a:t>
            </a:r>
            <a:r>
              <a:rPr lang="en-US" sz="2000" dirty="0" err="1">
                <a:solidFill>
                  <a:schemeClr val="bg1"/>
                </a:solidFill>
                <a:latin typeface="Jersey 10" pitchFamily="2" charset="0"/>
              </a:rPr>
              <a:t>www.mathochiststudios.com</a:t>
            </a:r>
            <a:endParaRPr lang="en-US" sz="2000" dirty="0">
              <a:solidFill>
                <a:schemeClr val="bg1"/>
              </a:solidFill>
              <a:latin typeface="Jersey 1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2211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92</Words>
  <Application>Microsoft Macintosh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Jersey 10</vt:lpstr>
      <vt:lpstr>System Font Regular</vt:lpstr>
      <vt:lpstr>Office Theme</vt:lpstr>
      <vt:lpstr>All-Nighter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Aiden Turner</dc:creator>
  <cp:lastModifiedBy>Joshua Zacek</cp:lastModifiedBy>
  <cp:revision>6</cp:revision>
  <dcterms:created xsi:type="dcterms:W3CDTF">2025-11-13T18:01:19Z</dcterms:created>
  <dcterms:modified xsi:type="dcterms:W3CDTF">2025-11-14T19:55:04Z</dcterms:modified>
</cp:coreProperties>
</file>